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8" autoAdjust="0"/>
    <p:restoredTop sz="94622" autoAdjust="0"/>
  </p:normalViewPr>
  <p:slideViewPr>
    <p:cSldViewPr>
      <p:cViewPr>
        <p:scale>
          <a:sx n="95" d="100"/>
          <a:sy n="95" d="100"/>
        </p:scale>
        <p:origin x="-2160" y="-9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3335F-935A-451F-8859-9D2E33F6C952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6C959-D042-4C51-B621-DBEAE477E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42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6C959-D042-4C51-B621-DBEAE477EC7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4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6C959-D042-4C51-B621-DBEAE477EC7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671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623439"/>
              </p:ext>
            </p:extLst>
          </p:nvPr>
        </p:nvGraphicFramePr>
        <p:xfrm>
          <a:off x="611560" y="681907"/>
          <a:ext cx="7754301" cy="4186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580559"/>
                <a:gridCol w="580559"/>
                <a:gridCol w="580559"/>
                <a:gridCol w="580559"/>
                <a:gridCol w="580559"/>
                <a:gridCol w="580559"/>
                <a:gridCol w="580559"/>
                <a:gridCol w="580559"/>
                <a:gridCol w="580559"/>
                <a:gridCol w="580559"/>
                <a:gridCol w="580559"/>
              </a:tblGrid>
              <a:tr h="409927">
                <a:tc>
                  <a:txBody>
                    <a:bodyPr/>
                    <a:lstStyle/>
                    <a:p>
                      <a:endParaRPr lang="ru-RU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29.12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30.12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31.12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01.01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02.01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03.01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04.01</a:t>
                      </a: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05.01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06.01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07.01</a:t>
                      </a: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08.01</a:t>
                      </a:r>
                      <a:endParaRPr lang="ru-RU" sz="1000" dirty="0"/>
                    </a:p>
                  </a:txBody>
                  <a:tcPr/>
                </a:tc>
              </a:tr>
              <a:tr h="54394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Отделение</a:t>
                      </a:r>
                      <a:r>
                        <a:rPr lang="ru-RU" sz="1200" baseline="0" dirty="0" smtClean="0"/>
                        <a:t>  СМП</a:t>
                      </a:r>
                      <a:endParaRPr lang="ru-RU" sz="120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КРУГЛОСУТОЧНО</a:t>
                      </a:r>
                      <a:endParaRPr lang="ru-RU" sz="1600" dirty="0" smtClean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927">
                <a:tc>
                  <a:txBody>
                    <a:bodyPr/>
                    <a:lstStyle/>
                    <a:p>
                      <a:pPr algn="ctr"/>
                      <a:endParaRPr lang="ru-RU" sz="95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lang="ru-RU" sz="1000" dirty="0" smtClean="0"/>
                        <a:t>                                       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  <a:tr h="4099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Дежурный врач приема неотложных</a:t>
                      </a:r>
                      <a:r>
                        <a:rPr lang="ru-RU" sz="1400" baseline="0" dirty="0" smtClean="0"/>
                        <a:t> состояний</a:t>
                      </a:r>
                      <a:endParaRPr lang="ru-RU" sz="1400" dirty="0" smtClean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КРУГЛОСУТОЧНО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  <a:tr h="378605">
                <a:tc>
                  <a:txBody>
                    <a:bodyPr/>
                    <a:lstStyle/>
                    <a:p>
                      <a:pPr algn="ctr"/>
                      <a:endParaRPr lang="ru-RU" sz="950" dirty="0" smtClean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3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ТЕЛЕФОН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Горячей линии</a:t>
                      </a:r>
                      <a:endParaRPr lang="ru-RU" sz="1400" dirty="0" smtClean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+7 995 411 9342</a:t>
                      </a:r>
                      <a:endParaRPr lang="ru-RU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  <a:tr h="383650">
                <a:tc>
                  <a:txBody>
                    <a:bodyPr/>
                    <a:lstStyle/>
                    <a:p>
                      <a:pPr algn="ctr"/>
                      <a:endParaRPr lang="ru-RU" sz="95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  <a:tr h="383650"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477" y="-452586"/>
            <a:ext cx="8229600" cy="1200150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ru-RU" sz="2000" kern="600" dirty="0" smtClean="0"/>
              <a:t>Организация работы ГБУЗ «Октябрьская ЦРБ»</a:t>
            </a:r>
            <a:br>
              <a:rPr lang="ru-RU" sz="2000" kern="600" dirty="0" smtClean="0"/>
            </a:br>
            <a:r>
              <a:rPr lang="ru-RU" sz="2000" kern="600" dirty="0" smtClean="0"/>
              <a:t>в новогодние и праздничные дни</a:t>
            </a:r>
            <a:endParaRPr lang="ru-RU" sz="2000" kern="600" dirty="0"/>
          </a:p>
        </p:txBody>
      </p:sp>
      <p:sp>
        <p:nvSpPr>
          <p:cNvPr id="6" name="TextBox 5"/>
          <p:cNvSpPr txBox="1"/>
          <p:nvPr/>
        </p:nvSpPr>
        <p:spPr>
          <a:xfrm>
            <a:off x="532999" y="4163112"/>
            <a:ext cx="7981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00" dirty="0" smtClean="0"/>
              <a:t>Выписка лекарственных средств и листов нетрудоспособности осуществляется в соответствии с графиком МО;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00" dirty="0" smtClean="0"/>
              <a:t>Вся информация о режиме работы МО в период праздничных дней размещена на официальных сайтах МО;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00" dirty="0" smtClean="0"/>
              <a:t>Ведется постоянный мониторинг за лекарственным обеспечением граждан;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00" dirty="0" smtClean="0"/>
              <a:t>Организовано круглосуточное дежурство ответственных лиц в комитете здравоохранения Волгоградской области.</a:t>
            </a:r>
            <a:endParaRPr lang="ru-RU" sz="1000" dirty="0"/>
          </a:p>
        </p:txBody>
      </p:sp>
      <p:pic>
        <p:nvPicPr>
          <p:cNvPr id="1028" name="Picture 4" descr="C:\Users\K_Kusmarceva\Downloads\пнг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619769"/>
            <a:ext cx="1395035" cy="144502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5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5477" y="-452586"/>
            <a:ext cx="8229600" cy="1200150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ru-RU" sz="2000" kern="600" dirty="0" smtClean="0"/>
              <a:t>Организация работы ГБУЗ «Октябрьская ЦРБ»</a:t>
            </a:r>
            <a:br>
              <a:rPr lang="ru-RU" sz="2000" kern="600" dirty="0" smtClean="0"/>
            </a:br>
            <a:r>
              <a:rPr lang="ru-RU" sz="2000" kern="600" dirty="0" smtClean="0"/>
              <a:t>в новогодние и праздничные дни</a:t>
            </a:r>
            <a:endParaRPr lang="ru-RU" sz="2000" kern="600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187525"/>
              </p:ext>
            </p:extLst>
          </p:nvPr>
        </p:nvGraphicFramePr>
        <p:xfrm>
          <a:off x="611560" y="681907"/>
          <a:ext cx="7754306" cy="2130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854"/>
                <a:gridCol w="540121"/>
                <a:gridCol w="540121"/>
                <a:gridCol w="540121"/>
                <a:gridCol w="540121"/>
                <a:gridCol w="540121"/>
                <a:gridCol w="540121"/>
                <a:gridCol w="540121"/>
                <a:gridCol w="540121"/>
                <a:gridCol w="540121"/>
                <a:gridCol w="540121"/>
                <a:gridCol w="540121"/>
                <a:gridCol w="540121"/>
              </a:tblGrid>
              <a:tr h="409927">
                <a:tc>
                  <a:txBody>
                    <a:bodyPr/>
                    <a:lstStyle/>
                    <a:p>
                      <a:endParaRPr lang="ru-RU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28.12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29.12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30.12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31.01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01.01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02.01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03.01</a:t>
                      </a: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04.01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05.01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06.01</a:t>
                      </a: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07.01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08.01</a:t>
                      </a:r>
                      <a:endParaRPr lang="ru-RU" sz="1000" dirty="0"/>
                    </a:p>
                  </a:txBody>
                  <a:tcPr/>
                </a:tc>
              </a:tr>
              <a:tr h="409927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Поликлиника –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врач терапевт,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врач педиатр, выписка лекарственных средств и листков нетрудоспособности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08.00-14.00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08.00-14.00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08.00-14.00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</a:tr>
              <a:tr h="409927">
                <a:tc>
                  <a:txBody>
                    <a:bodyPr/>
                    <a:lstStyle/>
                    <a:p>
                      <a:endParaRPr lang="ru-RU" sz="95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4" descr="C:\Users\K_Kusmarceva\Downloads\пнг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619769"/>
            <a:ext cx="1395035" cy="144502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03648" y="2427734"/>
            <a:ext cx="640871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Телефоны экстренных служб</a:t>
            </a:r>
          </a:p>
          <a:p>
            <a:endParaRPr lang="ru-RU" dirty="0"/>
          </a:p>
          <a:p>
            <a:r>
              <a:rPr lang="ru-RU" sz="8800" b="1" dirty="0" smtClean="0">
                <a:solidFill>
                  <a:srgbClr val="FF0000"/>
                </a:solidFill>
              </a:rPr>
              <a:t>03, 103, 112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811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140</TotalTime>
  <Words>130</Words>
  <Application>Microsoft Office PowerPoint</Application>
  <PresentationFormat>Экран (16:9)</PresentationFormat>
  <Paragraphs>48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Исполнительная</vt:lpstr>
      <vt:lpstr>Организация работы ГБУЗ «Октябрьская ЦРБ» в новогодние и праздничные дни</vt:lpstr>
      <vt:lpstr>Организация работы ГБУЗ «Октябрьская ЦРБ» в новогодние и праздничные дни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МО и обеспечение лекарственными препаратами  в новогодние и праздничные дни</dc:title>
  <dc:creator>Кусмарцева Ксения Денисовна</dc:creator>
  <cp:lastModifiedBy>Admin</cp:lastModifiedBy>
  <cp:revision>18</cp:revision>
  <dcterms:created xsi:type="dcterms:W3CDTF">2024-12-26T12:57:54Z</dcterms:created>
  <dcterms:modified xsi:type="dcterms:W3CDTF">2024-12-28T11:24:58Z</dcterms:modified>
</cp:coreProperties>
</file>